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</p:sldIdLst>
  <p:sldSz cx="12192000" cy="6858000"/>
  <p:notesSz cx="6858000" cy="9144000"/>
  <p:embeddedFontLst>
    <p:embeddedFont>
      <p:font typeface="Microsoft JhengHei" panose="020B0604030504040204" pitchFamily="34" charset="-120"/>
      <p:regular r:id="rId10"/>
      <p:bold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HOj1E8WyRh9tft8AWrpzATEfF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3" autoAdjust="0"/>
  </p:normalViewPr>
  <p:slideViewPr>
    <p:cSldViewPr snapToGrid="0">
      <p:cViewPr varScale="1">
        <p:scale>
          <a:sx n="89" d="100"/>
          <a:sy n="89" d="100"/>
        </p:scale>
        <p:origin x="93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0ea9697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0ea9697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7451" y="658367"/>
            <a:ext cx="4197097" cy="419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輔助字幕)">
  <p:cSld name="全景圖片 (含輔助字幕)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輔助字幕">
  <p:cSld name="標題與輔助字幕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輔助字幕)">
  <p:cSld name="引述 (含輔助字幕)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" name="Google Shape;90;p21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zh-TW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1" name="Google Shape;91;p21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zh-TW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欄">
  <p:cSld name="3 欄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圖片欄">
  <p:cSld name="3 圖片欄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4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3" name="Google Shape;113;p24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4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6" name="Google Shape;116;p24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4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24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6861" y="137596"/>
            <a:ext cx="1508642" cy="15086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1353670" y="5152284"/>
            <a:ext cx="9144000" cy="12751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8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Microsoft JhengHei"/>
              <a:buNone/>
            </a:pPr>
            <a:r>
              <a:rPr lang="zh-TW" sz="72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設備股長幹部訓練</a:t>
            </a:r>
            <a:endParaRPr sz="7200" b="1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1120000" y="616137"/>
            <a:ext cx="4215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Microsoft JhengHei"/>
              <a:buNone/>
            </a:pPr>
            <a:r>
              <a:rPr lang="zh-TW" sz="48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設備股長職責</a:t>
            </a:r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負責維護及管理教室之教學設備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，並督導同學妥善保管愛護使用。操作設備時應遵守使用說明，請不要讓同學任意操作電腦、安裝非法軟體、破壞線路、拆拔零件(滑鼠鍵盤)、移動電腦、架設基地台等。</a:t>
            </a:r>
            <a:endParaRPr dirty="0"/>
          </a:p>
          <a:p>
            <a:pPr marL="514350" lvl="0" indent="-514350">
              <a:buClr>
                <a:srgbClr val="FFFF0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學會操作投影機及</a:t>
            </a:r>
            <a:r>
              <a:rPr lang="zh-TW" alt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zh-TW" alt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電腦主機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，並協助老師上課使用。</a:t>
            </a:r>
            <a:endParaRPr dirty="0"/>
          </a:p>
          <a:p>
            <a:pPr marL="514350" lvl="0" indent="-514350">
              <a:buClr>
                <a:srgbClr val="F2F2F2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每天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晨間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打掃時清理</a:t>
            </a:r>
            <a:r>
              <a:rPr lang="zh-TW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zh-TW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電腦主機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)，勿堆放任何物品。</a:t>
            </a:r>
            <a:endParaRPr dirty="0"/>
          </a:p>
          <a:p>
            <a:pPr marL="514350" lvl="0" indent="-514350">
              <a:buClr>
                <a:srgbClr val="F2F2F2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每天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放學前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關閉投影機、</a:t>
            </a:r>
            <a:r>
              <a:rPr lang="zh-TW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zh-TW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電腦主機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)電源，收起布幕，鍵盤滑鼠歸位</a:t>
            </a:r>
            <a:r>
              <a:rPr lang="zh-TW" altLang="en-US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實習實驗課應叮嚀同學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操作要注意安全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，有安全問題立刻報告任課老師或導師處理。</a:t>
            </a:r>
            <a:endParaRPr b="1" dirty="0">
              <a:solidFill>
                <a:srgbClr val="F2F2F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1120000" y="616137"/>
            <a:ext cx="4215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Microsoft JhengHei"/>
              <a:buNone/>
            </a:pPr>
            <a:r>
              <a:rPr lang="zh-TW" sz="48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設備股長職責</a:t>
            </a: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Corbel"/>
              <a:buAutoNum type="arabicPeriod" startAt="6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教室內電腦、投影機等為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教學設備，僅限教師教學、學生報告及課堂活動使用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，不得進行與課程無關之操作。請協助提醒同學勿於非上課時間使用。</a:t>
            </a:r>
            <a:endParaRPr b="1" dirty="0">
              <a:solidFill>
                <a:srgbClr val="F2F2F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Corbel"/>
              <a:buAutoNum type="arabicPeriod" startAt="6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嚴禁故意損壞各項設備或竊取各項設備零件。線路不可以隨意拉扯，以免造成設備的損壞。所有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人為因素所造成之損壞，須由該班負起賠償責任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  <a:p>
            <a:pPr marL="514350" lvl="0" indent="-514350">
              <a:buClr>
                <a:srgbClr val="F2F2F2"/>
              </a:buClr>
              <a:buSzPts val="2800"/>
              <a:buFont typeface="Corbel"/>
              <a:buAutoNum type="arabicPeriod" startAt="6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各項設備(</a:t>
            </a:r>
            <a:r>
              <a:rPr lang="zh-TW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</a:t>
            </a:r>
            <a:r>
              <a:rPr lang="zh-TW" altLang="en-US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電腦、投影機、布幕)應依規定正常使用，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用完務必關閉電源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，如有操作上疑問或設備故障等問題，設備股長請導師協助線上報修。</a:t>
            </a:r>
            <a:endParaRPr b="1" dirty="0">
              <a:solidFill>
                <a:srgbClr val="F2F2F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1119999" y="616137"/>
            <a:ext cx="68699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Microsoft JhengHei"/>
              <a:buNone/>
            </a:pPr>
            <a:r>
              <a:rPr lang="zh-TW" sz="4800" b="1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教室電腦主機簡易檢修</a:t>
            </a:r>
            <a:endParaRPr sz="4800" b="1" dirty="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無影像或顏色異常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：檢查</a:t>
            </a:r>
            <a:r>
              <a:rPr lang="en-US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HDMI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線有無鬆脫、輕微搖晃</a:t>
            </a:r>
            <a:r>
              <a:rPr lang="en-US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HDMI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線確認顏色是否恢復正常，如情況嚴重請導師協助線上報修。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滑鼠沒反應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：點擊滑鼠右鍵如果有顯示選單，在滑鼠下方墊張白紙或滑鼠墊測試是否正常，若仍沒有反應請導師協助線上報修。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其他狀況</a:t>
            </a:r>
            <a:r>
              <a:rPr lang="zh-TW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請導師協助線上報修</a:t>
            </a:r>
            <a:r>
              <a:rPr 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b="1" dirty="0">
              <a:solidFill>
                <a:srgbClr val="F2F2F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Corbel"/>
              <a:buAutoNum type="arabicPeriod"/>
            </a:pPr>
            <a:r>
              <a:rPr lang="zh-TW" altLang="en-US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報修網址：學校首頁</a:t>
            </a:r>
            <a:r>
              <a:rPr lang="en-US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\</a:t>
            </a:r>
            <a:r>
              <a:rPr lang="zh-TW" altLang="en-US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設備維修通報平台</a:t>
            </a:r>
            <a:r>
              <a:rPr lang="en-US" altLang="zh-TW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\</a:t>
            </a:r>
            <a:r>
              <a:rPr lang="zh-TW" altLang="en-US" b="1" dirty="0">
                <a:solidFill>
                  <a:srgbClr val="F2F2F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填寫設備異常報修單</a:t>
            </a:r>
            <a:endParaRPr b="1" dirty="0">
              <a:solidFill>
                <a:srgbClr val="F2F2F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6"/>
          <p:cNvGrpSpPr/>
          <p:nvPr/>
        </p:nvGrpSpPr>
        <p:grpSpPr>
          <a:xfrm>
            <a:off x="5690926" y="149518"/>
            <a:ext cx="6253424" cy="5606929"/>
            <a:chOff x="5737885" y="134900"/>
            <a:chExt cx="6253424" cy="5606929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5737885" y="134900"/>
              <a:ext cx="6253424" cy="5606929"/>
              <a:chOff x="5737885" y="114580"/>
              <a:chExt cx="6253424" cy="5606929"/>
            </a:xfrm>
          </p:grpSpPr>
          <p:pic>
            <p:nvPicPr>
              <p:cNvPr id="176" name="Google Shape;176;p6"/>
              <p:cNvPicPr preferRelativeResize="0"/>
              <p:nvPr/>
            </p:nvPicPr>
            <p:blipFill rotWithShape="1">
              <a:blip r:embed="rId3">
                <a:alphaModFix/>
              </a:blip>
              <a:srcRect l="10001" t="8821" r="6211" b="37145"/>
              <a:stretch/>
            </p:blipFill>
            <p:spPr>
              <a:xfrm>
                <a:off x="5737885" y="114580"/>
                <a:ext cx="6253424" cy="56069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177;p6"/>
              <p:cNvSpPr/>
              <p:nvPr/>
            </p:nvSpPr>
            <p:spPr>
              <a:xfrm>
                <a:off x="9860222" y="5219701"/>
                <a:ext cx="1663700" cy="4648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845300" y="765016"/>
                <a:ext cx="1581092" cy="50196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8527960" y="870267"/>
                <a:ext cx="121670" cy="15843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9984576" y="862171"/>
                <a:ext cx="121670" cy="166529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510196" y="5391944"/>
                <a:ext cx="121670" cy="15843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8508495" y="5398294"/>
                <a:ext cx="121670" cy="15208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3" name="Google Shape;183;p6"/>
              <p:cNvSpPr txBox="1"/>
              <p:nvPr/>
            </p:nvSpPr>
            <p:spPr>
              <a:xfrm>
                <a:off x="8449851" y="7798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6"/>
              <p:cNvSpPr txBox="1"/>
              <p:nvPr/>
            </p:nvSpPr>
            <p:spPr>
              <a:xfrm>
                <a:off x="9900117" y="78616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"/>
              <p:cNvSpPr txBox="1"/>
              <p:nvPr/>
            </p:nvSpPr>
            <p:spPr>
              <a:xfrm>
                <a:off x="6429005" y="531727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6"/>
              <p:cNvSpPr txBox="1"/>
              <p:nvPr/>
            </p:nvSpPr>
            <p:spPr>
              <a:xfrm>
                <a:off x="8426392" y="531727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7" name="Google Shape;18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20491" y="3813011"/>
              <a:ext cx="785132" cy="393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62406" y="3813011"/>
              <a:ext cx="785132" cy="39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6"/>
            <p:cNvSpPr txBox="1"/>
            <p:nvPr/>
          </p:nvSpPr>
          <p:spPr>
            <a:xfrm>
              <a:off x="6399981" y="3888143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1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7406475" y="3888143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6360236" y="4419224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3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7412583" y="4418848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4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6"/>
          <p:cNvSpPr/>
          <p:nvPr/>
        </p:nvSpPr>
        <p:spPr>
          <a:xfrm rot="-984301" flipH="1">
            <a:off x="6037676" y="4608452"/>
            <a:ext cx="931709" cy="669205"/>
          </a:xfrm>
          <a:prstGeom prst="arc">
            <a:avLst>
              <a:gd name="adj1" fmla="val 14703224"/>
              <a:gd name="adj2" fmla="val 19714547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5653612" y="4786717"/>
            <a:ext cx="9492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AppleTV</a:t>
            </a:r>
            <a:endParaRPr sz="16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200692" y="129820"/>
            <a:ext cx="5452920" cy="6598359"/>
            <a:chOff x="200692" y="129820"/>
            <a:chExt cx="5452920" cy="6598359"/>
          </a:xfrm>
        </p:grpSpPr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 l="8214" t="26700" r="4465" b="10431"/>
            <a:stretch/>
          </p:blipFill>
          <p:spPr>
            <a:xfrm>
              <a:off x="200692" y="129820"/>
              <a:ext cx="5452920" cy="6598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247650" y="2824223"/>
              <a:ext cx="1291783" cy="138235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862995" y="135682"/>
              <a:ext cx="1291783" cy="42576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7" name="Google Shape;193;p6">
            <a:extLst>
              <a:ext uri="{FF2B5EF4-FFF2-40B4-BE49-F238E27FC236}">
                <a16:creationId xmlns:a16="http://schemas.microsoft.com/office/drawing/2014/main" id="{A6175C7B-31E1-4D44-9E65-8DCE8F072C46}"/>
              </a:ext>
            </a:extLst>
          </p:cNvPr>
          <p:cNvSpPr/>
          <p:nvPr/>
        </p:nvSpPr>
        <p:spPr>
          <a:xfrm rot="2457151">
            <a:off x="7461995" y="4130615"/>
            <a:ext cx="871167" cy="1220267"/>
          </a:xfrm>
          <a:prstGeom prst="arc">
            <a:avLst>
              <a:gd name="adj1" fmla="val 14559881"/>
              <a:gd name="adj2" fmla="val 19714547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194;p6">
            <a:extLst>
              <a:ext uri="{FF2B5EF4-FFF2-40B4-BE49-F238E27FC236}">
                <a16:creationId xmlns:a16="http://schemas.microsoft.com/office/drawing/2014/main" id="{8ABA92C1-0B38-472E-8730-D436B51A10ED}"/>
              </a:ext>
            </a:extLst>
          </p:cNvPr>
          <p:cNvSpPr txBox="1"/>
          <p:nvPr/>
        </p:nvSpPr>
        <p:spPr>
          <a:xfrm>
            <a:off x="7934893" y="4873885"/>
            <a:ext cx="9492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外接筆記型電腦</a:t>
            </a:r>
            <a:endParaRPr sz="16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0ea9697fe_0_0"/>
          <p:cNvSpPr txBox="1">
            <a:spLocks noGrp="1"/>
          </p:cNvSpPr>
          <p:nvPr>
            <p:ph type="body" idx="1"/>
          </p:nvPr>
        </p:nvSpPr>
        <p:spPr>
          <a:xfrm>
            <a:off x="883680" y="1833466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7" name="圖片 74">
            <a:extLst>
              <a:ext uri="{FF2B5EF4-FFF2-40B4-BE49-F238E27FC236}">
                <a16:creationId xmlns:a16="http://schemas.microsoft.com/office/drawing/2014/main" id="{8BE25B8E-9702-467E-B0A2-7528AFB4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14886" r="9952" b="9224"/>
          <a:stretch>
            <a:fillRect/>
          </a:stretch>
        </p:blipFill>
        <p:spPr bwMode="auto">
          <a:xfrm>
            <a:off x="6642418" y="3961"/>
            <a:ext cx="5456237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7">
            <a:extLst>
              <a:ext uri="{FF2B5EF4-FFF2-40B4-BE49-F238E27FC236}">
                <a16:creationId xmlns:a16="http://schemas.microsoft.com/office/drawing/2014/main" id="{2772872E-D07E-499B-BA2F-57457643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809" y="1457933"/>
            <a:ext cx="1043940" cy="1706880"/>
          </a:xfrm>
          <a:prstGeom prst="rect">
            <a:avLst/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2" name="Text Box 88">
            <a:extLst>
              <a:ext uri="{FF2B5EF4-FFF2-40B4-BE49-F238E27FC236}">
                <a16:creationId xmlns:a16="http://schemas.microsoft.com/office/drawing/2014/main" id="{AD97FC14-EBDD-4D6A-AAAB-26B52F10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193" y="1943430"/>
            <a:ext cx="6096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布幕升降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2">
            <a:extLst>
              <a:ext uri="{FF2B5EF4-FFF2-40B4-BE49-F238E27FC236}">
                <a16:creationId xmlns:a16="http://schemas.microsoft.com/office/drawing/2014/main" id="{497793CC-BE19-465A-BE56-0C35D684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1980677"/>
            <a:ext cx="906780" cy="1120140"/>
          </a:xfrm>
          <a:prstGeom prst="rect">
            <a:avLst/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3" name="Text Box 93">
            <a:extLst>
              <a:ext uri="{FF2B5EF4-FFF2-40B4-BE49-F238E27FC236}">
                <a16:creationId xmlns:a16="http://schemas.microsoft.com/office/drawing/2014/main" id="{57580A87-A6A4-4E40-9EB0-46E8EAAD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791" y="2832886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投影機開關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4">
            <a:extLst>
              <a:ext uri="{FF2B5EF4-FFF2-40B4-BE49-F238E27FC236}">
                <a16:creationId xmlns:a16="http://schemas.microsoft.com/office/drawing/2014/main" id="{44A1E205-451D-4BE0-9A36-D1C431F3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698" y="981331"/>
            <a:ext cx="2697480" cy="579120"/>
          </a:xfrm>
          <a:prstGeom prst="rect">
            <a:avLst/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5" name="Text Box 95">
            <a:extLst>
              <a:ext uri="{FF2B5EF4-FFF2-40B4-BE49-F238E27FC236}">
                <a16:creationId xmlns:a16="http://schemas.microsoft.com/office/drawing/2014/main" id="{9F6E6E25-6965-415B-AC6A-C9419F9D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290671"/>
            <a:ext cx="1562100" cy="5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訊號源切換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0C4D90B8-4DB9-4888-A1EF-A8BA9BE40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494" y="1520729"/>
            <a:ext cx="11271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講桌內置電腦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7">
            <a:extLst>
              <a:ext uri="{FF2B5EF4-FFF2-40B4-BE49-F238E27FC236}">
                <a16:creationId xmlns:a16="http://schemas.microsoft.com/office/drawing/2014/main" id="{5D2A6B20-CC89-4162-95F8-8D5CE163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584" y="1285495"/>
            <a:ext cx="10588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Apple TV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8">
            <a:extLst>
              <a:ext uri="{FF2B5EF4-FFF2-40B4-BE49-F238E27FC236}">
                <a16:creationId xmlns:a16="http://schemas.microsoft.com/office/drawing/2014/main" id="{B1907985-20D0-4F20-8204-9848754E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291" y="1338705"/>
            <a:ext cx="12192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講桌外接</a:t>
            </a:r>
            <a:r>
              <a:rPr kumimoji="0" lang="en-US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HDMI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7">
            <a:extLst>
              <a:ext uri="{FF2B5EF4-FFF2-40B4-BE49-F238E27FC236}">
                <a16:creationId xmlns:a16="http://schemas.microsoft.com/office/drawing/2014/main" id="{64FDF465-995E-40A9-8CDC-5982DF1CF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900" y="305245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音量大小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0" name="圖片 107">
            <a:extLst>
              <a:ext uri="{FF2B5EF4-FFF2-40B4-BE49-F238E27FC236}">
                <a16:creationId xmlns:a16="http://schemas.microsoft.com/office/drawing/2014/main" id="{3906F1F1-6905-4C7A-8739-69972974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7770"/>
          <a:stretch>
            <a:fillRect/>
          </a:stretch>
        </p:blipFill>
        <p:spPr bwMode="auto">
          <a:xfrm>
            <a:off x="6438900" y="3577084"/>
            <a:ext cx="57531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12">
            <a:extLst>
              <a:ext uri="{FF2B5EF4-FFF2-40B4-BE49-F238E27FC236}">
                <a16:creationId xmlns:a16="http://schemas.microsoft.com/office/drawing/2014/main" id="{8E29B663-3F6F-4CF2-855C-86B9992C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4343846"/>
            <a:ext cx="38893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電源插座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13">
            <a:extLst>
              <a:ext uri="{FF2B5EF4-FFF2-40B4-BE49-F238E27FC236}">
                <a16:creationId xmlns:a16="http://schemas.microsoft.com/office/drawing/2014/main" id="{71CF1463-94BA-4F7C-9405-DCA00C904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7825" y="4343846"/>
            <a:ext cx="38893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電源插座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14">
            <a:extLst>
              <a:ext uri="{FF2B5EF4-FFF2-40B4-BE49-F238E27FC236}">
                <a16:creationId xmlns:a16="http://schemas.microsoft.com/office/drawing/2014/main" id="{0FA9A5BE-7D22-4C05-8917-CB6E89C1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221609"/>
            <a:ext cx="3889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6.3mm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麥克風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17">
            <a:extLst>
              <a:ext uri="{FF2B5EF4-FFF2-40B4-BE49-F238E27FC236}">
                <a16:creationId xmlns:a16="http://schemas.microsoft.com/office/drawing/2014/main" id="{FD2D500C-714D-4FFD-9351-D95E87AF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4297809"/>
            <a:ext cx="3889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 Type-C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18">
            <a:extLst>
              <a:ext uri="{FF2B5EF4-FFF2-40B4-BE49-F238E27FC236}">
                <a16:creationId xmlns:a16="http://schemas.microsoft.com/office/drawing/2014/main" id="{93042C2C-EC6A-48AD-9CE3-11DB3FEA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463" y="4474021"/>
            <a:ext cx="3889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插座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7ADF9A03-5B59-48FE-A17B-C69A90BB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238" y="4580384"/>
            <a:ext cx="3889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網路線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22">
            <a:extLst>
              <a:ext uri="{FF2B5EF4-FFF2-40B4-BE49-F238E27FC236}">
                <a16:creationId xmlns:a16="http://schemas.microsoft.com/office/drawing/2014/main" id="{2F7D102B-5C4B-4D0C-9B8E-BE48F65C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3" y="4061271"/>
            <a:ext cx="38893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3.5mm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音源輸入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23">
            <a:extLst>
              <a:ext uri="{FF2B5EF4-FFF2-40B4-BE49-F238E27FC236}">
                <a16:creationId xmlns:a16="http://schemas.microsoft.com/office/drawing/2014/main" id="{4E7828BA-2018-4660-A2EA-1FB3C7F0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093021"/>
            <a:ext cx="3889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HDMI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視訊輸入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7">
            <a:extLst>
              <a:ext uri="{FF2B5EF4-FFF2-40B4-BE49-F238E27FC236}">
                <a16:creationId xmlns:a16="http://schemas.microsoft.com/office/drawing/2014/main" id="{757F4FAA-3CFB-434E-AF34-4711FEA6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" y="708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4DFCF8C3-8FC9-4052-97C5-CB9608587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32" y="0"/>
            <a:ext cx="5143500" cy="6858000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6A3BF7F1-72D0-4554-89EE-203A8C50FF72}"/>
              </a:ext>
            </a:extLst>
          </p:cNvPr>
          <p:cNvSpPr txBox="1"/>
          <p:nvPr/>
        </p:nvSpPr>
        <p:spPr>
          <a:xfrm>
            <a:off x="4095832" y="673554"/>
            <a:ext cx="9144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電腦螢幕</a:t>
            </a: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8D1703CE-0385-4B97-9E87-DD253E927B25}"/>
              </a:ext>
            </a:extLst>
          </p:cNvPr>
          <p:cNvCxnSpPr/>
          <p:nvPr/>
        </p:nvCxnSpPr>
        <p:spPr>
          <a:xfrm flipH="1">
            <a:off x="3667328" y="851122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0501C2B-2183-4D19-A6BE-19A53CCE7FFF}"/>
              </a:ext>
            </a:extLst>
          </p:cNvPr>
          <p:cNvSpPr txBox="1"/>
          <p:nvPr/>
        </p:nvSpPr>
        <p:spPr>
          <a:xfrm>
            <a:off x="4217029" y="2239709"/>
            <a:ext cx="623456" cy="307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滑鼠</a:t>
            </a:r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8FA318D4-CC48-4406-914B-009502693ED7}"/>
              </a:ext>
            </a:extLst>
          </p:cNvPr>
          <p:cNvCxnSpPr/>
          <p:nvPr/>
        </p:nvCxnSpPr>
        <p:spPr>
          <a:xfrm flipH="1">
            <a:off x="3788525" y="2417276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290409F-20E3-4DE2-829B-C8E25144B8A1}"/>
              </a:ext>
            </a:extLst>
          </p:cNvPr>
          <p:cNvSpPr txBox="1"/>
          <p:nvPr/>
        </p:nvSpPr>
        <p:spPr>
          <a:xfrm>
            <a:off x="4324919" y="3352261"/>
            <a:ext cx="623456" cy="307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鍵盤</a:t>
            </a: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7B9960D9-86D1-41A1-BEDC-7334A3F9973C}"/>
              </a:ext>
            </a:extLst>
          </p:cNvPr>
          <p:cNvCxnSpPr/>
          <p:nvPr/>
        </p:nvCxnSpPr>
        <p:spPr>
          <a:xfrm flipH="1">
            <a:off x="3896415" y="3529828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B2468929-0CB6-4A62-9EE3-5068E90CC23A}"/>
              </a:ext>
            </a:extLst>
          </p:cNvPr>
          <p:cNvSpPr txBox="1"/>
          <p:nvPr/>
        </p:nvSpPr>
        <p:spPr>
          <a:xfrm>
            <a:off x="3926085" y="5063933"/>
            <a:ext cx="9144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電腦主機</a:t>
            </a:r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59697CFE-9247-40D7-96A4-C1147B3DBB2A}"/>
              </a:ext>
            </a:extLst>
          </p:cNvPr>
          <p:cNvCxnSpPr/>
          <p:nvPr/>
        </p:nvCxnSpPr>
        <p:spPr>
          <a:xfrm flipH="1">
            <a:off x="3497581" y="5241501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subTitle" idx="1"/>
          </p:nvPr>
        </p:nvSpPr>
        <p:spPr>
          <a:xfrm>
            <a:off x="40341" y="5276851"/>
            <a:ext cx="12111317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zh-TW" sz="48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 = 教學設備正常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2-1設備股長幹部訓練.pptx" id="{BE82AAA1-685A-4359-A41D-75D4800F77DE}" vid="{F235C1C5-7CEE-4E17-A0D3-0B4439CBDD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452</Words>
  <Application>Microsoft Office PowerPoint</Application>
  <PresentationFormat>寬螢幕</PresentationFormat>
  <Paragraphs>50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Microsoft JhengHei</vt:lpstr>
      <vt:lpstr>標楷體</vt:lpstr>
      <vt:lpstr>Corbel</vt:lpstr>
      <vt:lpstr>深度</vt:lpstr>
      <vt:lpstr>設備股長幹部訓練</vt:lpstr>
      <vt:lpstr>設備股長職責</vt:lpstr>
      <vt:lpstr>設備股長職責</vt:lpstr>
      <vt:lpstr>教室電腦主機簡易檢修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設備股長幹部訓練</dc:title>
  <dc:creator>ryan</dc:creator>
  <cp:lastModifiedBy>Administrator</cp:lastModifiedBy>
  <cp:revision>8</cp:revision>
  <cp:lastPrinted>2023-08-11T03:15:36Z</cp:lastPrinted>
  <dcterms:created xsi:type="dcterms:W3CDTF">2021-08-03T13:29:29Z</dcterms:created>
  <dcterms:modified xsi:type="dcterms:W3CDTF">2025-11-10T08:50:44Z</dcterms:modified>
</cp:coreProperties>
</file>